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392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08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9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69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442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95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7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69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281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059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9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" y="0"/>
            <a:ext cx="120646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Il y a un bonhomme de neige qui habite aux États-Unis.</a:t>
            </a:r>
            <a:endParaRPr lang="fr-FR" sz="54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373" y="1754326"/>
            <a:ext cx="7411872" cy="494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33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" y="0"/>
            <a:ext cx="12064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Il est triste. Il n’est pas heureux.</a:t>
            </a:r>
            <a:endParaRPr lang="fr-FR" sz="54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373" y="1754326"/>
            <a:ext cx="7411872" cy="494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0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" y="0"/>
            <a:ext cx="120646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Il est triste parce qu’il </a:t>
            </a:r>
            <a:r>
              <a:rPr lang="fr-FR" sz="5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veut </a:t>
            </a:r>
            <a:r>
              <a:rPr lang="fr-FR" sz="5400" dirty="0" smtClean="0">
                <a:latin typeface="Berlin Sans FB" panose="020E0602020502020306" pitchFamily="34" charset="0"/>
              </a:rPr>
              <a:t>aller au Carnaval de Québec, mais il ne </a:t>
            </a:r>
            <a:r>
              <a:rPr lang="fr-FR" sz="5400" dirty="0" smtClean="0">
                <a:solidFill>
                  <a:srgbClr val="00B050"/>
                </a:solidFill>
                <a:latin typeface="Berlin Sans FB" panose="020E0602020502020306" pitchFamily="34" charset="0"/>
              </a:rPr>
              <a:t>peut</a:t>
            </a:r>
            <a:r>
              <a:rPr lang="fr-FR" sz="5400" dirty="0" smtClean="0">
                <a:latin typeface="Berlin Sans FB" panose="020E0602020502020306" pitchFamily="34" charset="0"/>
              </a:rPr>
              <a:t> pas.</a:t>
            </a:r>
          </a:p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Il ne </a:t>
            </a:r>
            <a:r>
              <a:rPr lang="fr-FR" sz="5400" dirty="0" smtClean="0">
                <a:solidFill>
                  <a:srgbClr val="00B050"/>
                </a:solidFill>
                <a:latin typeface="Berlin Sans FB" panose="020E0602020502020306" pitchFamily="34" charset="0"/>
              </a:rPr>
              <a:t>peut</a:t>
            </a:r>
            <a:r>
              <a:rPr lang="fr-FR" sz="5400" dirty="0" smtClean="0">
                <a:latin typeface="Berlin Sans FB" panose="020E0602020502020306" pitchFamily="34" charset="0"/>
              </a:rPr>
              <a:t> pas parce qu’il</a:t>
            </a:r>
            <a:r>
              <a:rPr lang="fr-FR" sz="5400" dirty="0" smtClean="0">
                <a:latin typeface="Berlin Sans FB" panose="020E0602020502020306" pitchFamily="34" charset="0"/>
              </a:rPr>
              <a:t> n’a pas d’argent.</a:t>
            </a:r>
            <a:endParaRPr lang="fr-FR" sz="54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1300" y="3365519"/>
            <a:ext cx="4749421" cy="31662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479" y="3365519"/>
            <a:ext cx="4677642" cy="311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5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" y="0"/>
            <a:ext cx="1206462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Il </a:t>
            </a:r>
            <a:r>
              <a:rPr lang="fr-FR" sz="5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veut </a:t>
            </a:r>
            <a:r>
              <a:rPr lang="fr-FR" sz="5400" dirty="0" smtClean="0">
                <a:latin typeface="Berlin Sans FB" panose="020E0602020502020306" pitchFamily="34" charset="0"/>
              </a:rPr>
              <a:t>faire du traineau à chiens et il veux faire de la glissade.  Il </a:t>
            </a:r>
            <a:r>
              <a:rPr lang="fr-FR" sz="5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veut</a:t>
            </a:r>
            <a:r>
              <a:rPr lang="fr-FR" sz="5400" dirty="0" smtClean="0">
                <a:latin typeface="Berlin Sans FB" panose="020E0602020502020306" pitchFamily="34" charset="0"/>
              </a:rPr>
              <a:t> jouer au hockey sur un lac gelée.  </a:t>
            </a:r>
            <a:endParaRPr lang="fr-FR" sz="54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699" y="2864220"/>
            <a:ext cx="5785257" cy="3856838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92639"/>
            <a:ext cx="3098042" cy="2065361"/>
          </a:xfrm>
          <a:prstGeom prst="rect">
            <a:avLst/>
          </a:prstGeom>
        </p:spPr>
      </p:pic>
      <p:pic>
        <p:nvPicPr>
          <p:cNvPr id="6" name="Picture 2" descr="http://canada.guillaumevoisin.fr/wp-content/uploads/2008/02/hockey_-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5323"/>
            <a:ext cx="4094328" cy="2063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Content Placeholder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5085" y="4019930"/>
            <a:ext cx="3434972" cy="230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09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" y="0"/>
            <a:ext cx="120646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Il </a:t>
            </a:r>
            <a:r>
              <a:rPr lang="fr-FR" sz="5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veut </a:t>
            </a:r>
            <a:r>
              <a:rPr lang="fr-FR" sz="5400" dirty="0" smtClean="0">
                <a:latin typeface="Berlin Sans FB" panose="020E0602020502020306" pitchFamily="34" charset="0"/>
              </a:rPr>
              <a:t>rencontrer le Bonhomme Carnaval.</a:t>
            </a:r>
            <a:endParaRPr lang="fr-FR" sz="54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699" y="2864220"/>
            <a:ext cx="5785257" cy="3856838"/>
          </a:xfrm>
          <a:prstGeom prst="rect">
            <a:avLst/>
          </a:prstGeom>
        </p:spPr>
      </p:pic>
      <p:pic>
        <p:nvPicPr>
          <p:cNvPr id="1026" name="Picture 2" descr="http://clubmimi.com/wp-content/uploads/2009/02/bonhomme-carnav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37" y="3548418"/>
            <a:ext cx="3188084" cy="251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53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" y="0"/>
            <a:ext cx="1206462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Il </a:t>
            </a:r>
            <a:r>
              <a:rPr lang="fr-FR" sz="5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veut </a:t>
            </a:r>
            <a:r>
              <a:rPr lang="fr-FR" sz="5400" dirty="0" smtClean="0">
                <a:latin typeface="Berlin Sans FB" panose="020E0602020502020306" pitchFamily="34" charset="0"/>
              </a:rPr>
              <a:t>faire toute les activité du Carnaval, mais il ne </a:t>
            </a:r>
            <a:r>
              <a:rPr lang="fr-FR" sz="5400" dirty="0" smtClean="0">
                <a:solidFill>
                  <a:srgbClr val="00B050"/>
                </a:solidFill>
                <a:latin typeface="Berlin Sans FB" panose="020E0602020502020306" pitchFamily="34" charset="0"/>
              </a:rPr>
              <a:t>peut</a:t>
            </a:r>
            <a:r>
              <a:rPr lang="fr-FR" sz="5400" dirty="0" smtClean="0">
                <a:latin typeface="Berlin Sans FB" panose="020E0602020502020306" pitchFamily="34" charset="0"/>
              </a:rPr>
              <a:t> pas.</a:t>
            </a:r>
          </a:p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Il ne </a:t>
            </a:r>
            <a:r>
              <a:rPr lang="fr-FR" sz="5400" dirty="0" smtClean="0">
                <a:solidFill>
                  <a:srgbClr val="00B050"/>
                </a:solidFill>
                <a:latin typeface="Berlin Sans FB" panose="020E0602020502020306" pitchFamily="34" charset="0"/>
              </a:rPr>
              <a:t>peut</a:t>
            </a:r>
            <a:r>
              <a:rPr lang="fr-FR" sz="5400" dirty="0" smtClean="0">
                <a:latin typeface="Berlin Sans FB" panose="020E0602020502020306" pitchFamily="34" charset="0"/>
              </a:rPr>
              <a:t> pas parce qu’il</a:t>
            </a:r>
            <a:r>
              <a:rPr lang="fr-FR" sz="5400" dirty="0" smtClean="0">
                <a:latin typeface="Berlin Sans FB" panose="020E0602020502020306" pitchFamily="34" charset="0"/>
              </a:rPr>
              <a:t> n’a pas d’argent.  Alors, il est triste.  Il n’est pas heureux.</a:t>
            </a:r>
            <a:endParaRPr lang="fr-FR" sz="5400" dirty="0">
              <a:latin typeface="Berlin Sans FB" panose="020E0602020502020306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3439" y="3572046"/>
            <a:ext cx="4723517" cy="314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1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117</Words>
  <Application>Microsoft Office PowerPoint</Application>
  <PresentationFormat>Widescreen</PresentationFormat>
  <Paragraphs>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Berlin Sans FB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2016-02-10T12:46:43Z</dcterms:created>
  <dcterms:modified xsi:type="dcterms:W3CDTF">2016-02-10T17:36:26Z</dcterms:modified>
</cp:coreProperties>
</file>